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6" r:id="rId4"/>
    <p:sldId id="270" r:id="rId5"/>
    <p:sldId id="266" r:id="rId6"/>
    <p:sldId id="267" r:id="rId7"/>
    <p:sldId id="268" r:id="rId8"/>
    <p:sldId id="275" r:id="rId9"/>
    <p:sldId id="274" r:id="rId10"/>
    <p:sldId id="271" r:id="rId11"/>
    <p:sldId id="272" r:id="rId12"/>
    <p:sldId id="273" r:id="rId13"/>
    <p:sldId id="265" r:id="rId14"/>
    <p:sldId id="277" r:id="rId15"/>
    <p:sldId id="264" r:id="rId16"/>
    <p:sldId id="257" r:id="rId17"/>
    <p:sldId id="258" r:id="rId18"/>
    <p:sldId id="259" r:id="rId19"/>
    <p:sldId id="278" r:id="rId20"/>
    <p:sldId id="260" r:id="rId21"/>
    <p:sldId id="261" r:id="rId22"/>
    <p:sldId id="262" r:id="rId23"/>
    <p:sldId id="263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 showGuides="1">
      <p:cViewPr varScale="1">
        <p:scale>
          <a:sx n="79" d="100"/>
          <a:sy n="79" d="100"/>
        </p:scale>
        <p:origin x="850" y="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3BFC5B-324B-06AB-108F-C2067A6975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3067C5-F390-EB96-5B6B-632006401B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38FCB1-1CFB-A0B5-350C-5E7B7A32D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06-05-2026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44EA31-73AF-0485-0CF8-61DADAA6D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A04D36-6DB3-31C2-C812-8F2800044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22591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3F2E94-8E16-6301-9A12-F93077593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A26156-12BA-5858-786D-1439DDFF27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F65733-DF70-D73B-49B4-38A59DE88D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06-05-2026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B660C-7F43-68EC-CBC2-8C33120110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4A57E-1669-43E1-0102-A687F9417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25701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DD819B6-3802-D9D8-4735-0433DEDEC7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B72F67A-A78E-C803-2629-19198F8A98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574644-E24B-4ACE-7DDB-9BE0F7779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06-05-2026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31FDBC-B85A-0A56-8D05-30E6BD577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4B4B6-DAB5-A446-611B-D47CE9225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68683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1A1FDB-46CA-27D3-6FED-B44A2AD171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FDE2F5-68DF-9EDB-1359-5AFEC9B25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20F41-B49F-AC05-C051-255A5D877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06-05-2026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0B6FBD-DE8E-466E-5A26-AD3184733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2B3CBB-3673-1DC8-3400-359AB88C4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754215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818C1B-9EF1-34D6-432F-406A08E40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5DEFE0-B4B8-102E-2361-445045025E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80C564-C558-7E4D-0CFA-B207933DEC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06-05-2026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5896F2-C614-6DE0-2585-0A4A57C36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0803D4-D2D1-0013-DD75-05D36DD45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10265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E7E05C-E8E6-5DC9-DB30-35383E5367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49F06B-B416-D8F5-847B-571F289ECB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217D42-09FC-DC06-6CB4-04D4E8525C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EFD5E9-0658-5E27-4C61-95913FA3B9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06-05-2026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1CEF54-4718-DE65-92B9-B469358E2C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DB5B1E-5737-609D-C275-E4B2536D0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23160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DB98C5-914C-A8D1-089C-FC1EA19BB4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7179F4-0085-2D55-EE0D-5B9856EA05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5C2D83-CF27-0815-A3C5-B522F112E7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13071A-42F6-6BFC-9796-4993255B8D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16E0A77-E14B-0C0B-2926-D158D7B9DE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16594FE-F08C-232F-1461-784B106E2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06-05-2026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A721E43-4AF8-5218-2EB6-920622942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BC6B9F-AA35-FF98-5768-7E93A249D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47987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10CAA-2971-D456-4ADC-C49E3390A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A60B97-A51A-0B2F-B0C6-B40240571E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06-05-2026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B83687-F931-C9FD-2937-27879364D6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14B760-6F16-2E53-D8FB-9BC1EC4F2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3597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4428482-BE2D-614D-F3CB-0E56EF5D1B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06-05-2026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655143-6B6A-B7D2-A572-86DF0DC999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5CF3F1-325E-EAC9-3494-A63DFD8BE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22368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12D7FF-EF9C-953B-609F-D4C1AC5E6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D5D45E-3440-77CE-50A2-8901D0C5A9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FD32CB-384C-C318-4CF2-4C465D068F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B45050-5057-F470-B895-4361939B1F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06-05-2026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C8BAC3-74D4-5AEF-8293-88AC5FB87B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11B2BE-2657-A401-6D44-F888C44AA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37289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ADD273-2877-498A-A0BB-71EA5D4A7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58F9773-8363-B360-BE1C-4ED650CDC8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034C47-1CB8-9D8E-6801-02A76ED1E6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E471F0-C3B2-EF5E-20EF-0B23F027E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06-05-2026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1A2984-7C26-2E4E-A5BF-CE9B67901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0562BC-57F9-25C2-4CB4-1F110577E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76056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4D6221-6137-6010-8609-221974C0A6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6EE7C3-35BB-B66C-EB52-ADA99932B1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4BC26E-06A0-F54D-6E0F-E77AFF0625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F7050D-2081-4195-AAA9-86A458A25B83}" type="datetimeFigureOut">
              <a:rPr lang="en-IN" smtClean="0"/>
              <a:t>06-05-2026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70AC47-1DCE-97BB-9E2E-DB879B5986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EC4AD5-E29C-5258-30FF-2CE05BC9EC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58227C-5E3B-418F-91A8-07865236D91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15495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0D47AF-37D2-43BF-8CC1-840BC57967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>
                <a:latin typeface="Arial Black" panose="020B0A04020102020204" pitchFamily="34" charset="0"/>
              </a:rPr>
              <a:t>April </a:t>
            </a:r>
            <a:r>
              <a:rPr lang="en-GB" b="1" dirty="0" err="1">
                <a:latin typeface="Arial Black" panose="020B0A04020102020204" pitchFamily="34" charset="0"/>
              </a:rPr>
              <a:t>Acq</a:t>
            </a:r>
            <a:endParaRPr lang="en-IN" b="1" dirty="0">
              <a:latin typeface="Arial Black" panose="020B0A040201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96D81E-1349-0358-2AC9-47F49DF4743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Meta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1101305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A7E605-1CF7-5FBF-006C-2490DA1128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2527300-A752-3A1A-CFC0-E59BD0606E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7911" y="787078"/>
            <a:ext cx="4715756" cy="471139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FA24C8-2810-8CDD-51EB-863F410EE6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7913"/>
          </a:xfrm>
        </p:spPr>
        <p:txBody>
          <a:bodyPr>
            <a:normAutofit/>
          </a:bodyPr>
          <a:lstStyle/>
          <a:p>
            <a:pPr algn="ctr"/>
            <a:r>
              <a:rPr lang="en-GB" sz="3000" b="1" dirty="0"/>
              <a:t>1</a:t>
            </a:r>
            <a:r>
              <a:rPr lang="en-IN" sz="3000" b="1" dirty="0"/>
              <a:t>080 x 1080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D9895A-9D25-943E-FC8C-1B16C0CD28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4975" y="786597"/>
            <a:ext cx="4716237" cy="471187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275990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F4590A-3C6C-7CFD-E619-D46FB2B200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04D02-E862-8289-FC44-8AF596417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7913"/>
          </a:xfrm>
        </p:spPr>
        <p:txBody>
          <a:bodyPr>
            <a:normAutofit/>
          </a:bodyPr>
          <a:lstStyle/>
          <a:p>
            <a:pPr algn="ctr"/>
            <a:r>
              <a:rPr lang="en-GB" sz="3000" b="1" dirty="0"/>
              <a:t>1080 x 1920</a:t>
            </a:r>
            <a:endParaRPr lang="en-IN" sz="3000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2279A71-FD18-054A-CE38-4CB250EA3A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77502" y="910310"/>
            <a:ext cx="2834672" cy="50373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35EFA62-35DD-4D33-36E0-F8F93CCB3B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71862" y="908465"/>
            <a:ext cx="2836147" cy="5039998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916565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7F3128-1B00-4678-A2A6-7213A3438C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00AA86-AB51-5FEB-2BAB-9CC6D17CF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7913"/>
          </a:xfrm>
        </p:spPr>
        <p:txBody>
          <a:bodyPr>
            <a:normAutofit/>
          </a:bodyPr>
          <a:lstStyle/>
          <a:p>
            <a:pPr algn="ctr"/>
            <a:r>
              <a:rPr lang="en-GB" sz="3000" b="1" dirty="0"/>
              <a:t>1200 x 628</a:t>
            </a:r>
            <a:endParaRPr lang="en-IN" sz="30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7038CF-ECB9-C304-2CE7-6182E90323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263" y="1585818"/>
            <a:ext cx="4966822" cy="260127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6B14268-1FD4-1D1C-7C42-0AC52438E6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79618" y="1585818"/>
            <a:ext cx="4967219" cy="2601482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765454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BDCB18-4447-FE81-E223-63FC6B0636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9EF18E-593C-A981-B1DA-6DC1A65DB5E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>
                <a:latin typeface="Arial Black" panose="020B0A04020102020204" pitchFamily="34" charset="0"/>
              </a:rPr>
              <a:t>Plat Reserve</a:t>
            </a:r>
            <a:endParaRPr lang="en-IN" b="1" dirty="0">
              <a:latin typeface="Arial Black" panose="020B0A040201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FDCC2F9-A699-84CA-DF34-117A68008FE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1687936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921CEC-A285-52C0-7160-383B71A742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A26093-6D2B-920F-A988-0126CE44F5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>
                <a:latin typeface="Arial Black" panose="020B0A04020102020204" pitchFamily="34" charset="0"/>
              </a:rPr>
              <a:t>Option 1</a:t>
            </a:r>
            <a:endParaRPr lang="en-IN" b="1" dirty="0">
              <a:latin typeface="Arial Black" panose="020B0A040201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F04801-4557-A078-B7A9-DAB72E9A34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6812402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781A8E-01DF-A129-CC27-1C7E30B90D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6DD51-C1B2-9CAD-7AEC-20DE1EA7A6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7913"/>
          </a:xfrm>
        </p:spPr>
        <p:txBody>
          <a:bodyPr>
            <a:normAutofit/>
          </a:bodyPr>
          <a:lstStyle/>
          <a:p>
            <a:pPr algn="ctr"/>
            <a:r>
              <a:rPr lang="en-GB" sz="3000" b="1" dirty="0"/>
              <a:t>Animation Ref</a:t>
            </a:r>
            <a:endParaRPr lang="en-IN" sz="30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398001-F7B2-575B-C0F9-2017F5B37F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1800" y="597913"/>
            <a:ext cx="6188400" cy="61884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542640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E2DA39D-1908-4A1B-BD86-7C636BEFD2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911" y="784897"/>
            <a:ext cx="4715757" cy="471575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77C586A-8AA5-92EC-79C3-49206457DC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7913"/>
          </a:xfrm>
        </p:spPr>
        <p:txBody>
          <a:bodyPr>
            <a:normAutofit/>
          </a:bodyPr>
          <a:lstStyle/>
          <a:p>
            <a:pPr algn="ctr"/>
            <a:r>
              <a:rPr lang="en-GB" sz="3000" b="1" dirty="0"/>
              <a:t>1</a:t>
            </a:r>
            <a:r>
              <a:rPr lang="en-IN" sz="3000" b="1" dirty="0"/>
              <a:t>080 x 1080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E201FC-2DA8-1185-470D-97F18D0205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975" y="784416"/>
            <a:ext cx="4716238" cy="4716238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132733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6FF9AC-22B0-4EA1-8963-E96A7E4455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7790BB-8858-A97F-776F-7D0E725ADD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7913"/>
          </a:xfrm>
        </p:spPr>
        <p:txBody>
          <a:bodyPr>
            <a:normAutofit/>
          </a:bodyPr>
          <a:lstStyle/>
          <a:p>
            <a:pPr algn="ctr"/>
            <a:r>
              <a:rPr lang="en-GB" sz="3000" b="1" dirty="0"/>
              <a:t>1080 x 1920</a:t>
            </a:r>
            <a:endParaRPr lang="en-IN" sz="3000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584DD36-32CB-1D9C-003A-3B4FBC0886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7502" y="909536"/>
            <a:ext cx="2834673" cy="5038928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70B18-9D9C-3A07-8549-2E0C6DA2AC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862" y="908464"/>
            <a:ext cx="2836148" cy="50400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051050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F5F10D-1F26-DA39-AAF2-4BC9EA6920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7D8704-D18C-4BBD-C107-80E67DDD63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7913"/>
          </a:xfrm>
        </p:spPr>
        <p:txBody>
          <a:bodyPr>
            <a:normAutofit/>
          </a:bodyPr>
          <a:lstStyle/>
          <a:p>
            <a:pPr algn="ctr"/>
            <a:r>
              <a:rPr lang="en-GB" sz="3000" b="1" dirty="0"/>
              <a:t>1200 x 628</a:t>
            </a:r>
            <a:endParaRPr lang="en-IN" sz="30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6EA119-1EA2-55CE-DB6A-A5792F0330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585818"/>
            <a:ext cx="4970949" cy="260127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F8C064C-51D1-9855-A602-690B95FBFD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9618" y="1585818"/>
            <a:ext cx="4967220" cy="2601483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471803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90FF90-203E-6DA1-1F9F-6B37D4FD7C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10FACE-874D-FEEB-1C22-A978E7DCCB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>
                <a:latin typeface="Arial Black" panose="020B0A04020102020204" pitchFamily="34" charset="0"/>
              </a:rPr>
              <a:t>Option 2</a:t>
            </a:r>
            <a:endParaRPr lang="en-IN" b="1" dirty="0">
              <a:latin typeface="Arial Black" panose="020B0A040201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8B1C54-3441-5EA7-81E6-92D73B44065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782177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F5F733-4E6E-5D0E-39A8-E171660184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8A21B-68FB-9BD7-86C5-B97C9DB9359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>
                <a:latin typeface="Arial Black" panose="020B0A04020102020204" pitchFamily="34" charset="0"/>
              </a:rPr>
              <a:t>Plat Charge</a:t>
            </a:r>
            <a:endParaRPr lang="en-IN" b="1" dirty="0">
              <a:latin typeface="Arial Black" panose="020B0A040201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0743E4-AF3F-E742-6F05-C860C05372B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4155367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FD570F-4232-B3C7-D840-D679DF5701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61EF76-859E-C392-9A31-E9C3294311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7913"/>
          </a:xfrm>
        </p:spPr>
        <p:txBody>
          <a:bodyPr>
            <a:normAutofit/>
          </a:bodyPr>
          <a:lstStyle/>
          <a:p>
            <a:pPr algn="ctr"/>
            <a:r>
              <a:rPr lang="en-GB" sz="3000" b="1" dirty="0"/>
              <a:t>Animation Ref</a:t>
            </a:r>
            <a:endParaRPr lang="en-IN" sz="3000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07794A-7133-7A50-EDAF-663ECE6969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554" y="597913"/>
            <a:ext cx="6194898" cy="6194898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129636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5428D8-2260-BE52-BBDF-16E38FB61F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25CE600-036B-2638-2FCB-6198F8F438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7911" y="784897"/>
            <a:ext cx="4715757" cy="471575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FDCF691-E963-A060-264B-7558CB628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7913"/>
          </a:xfrm>
        </p:spPr>
        <p:txBody>
          <a:bodyPr>
            <a:normAutofit/>
          </a:bodyPr>
          <a:lstStyle/>
          <a:p>
            <a:pPr algn="ctr"/>
            <a:r>
              <a:rPr lang="en-GB" sz="3000" b="1" dirty="0"/>
              <a:t>1</a:t>
            </a:r>
            <a:r>
              <a:rPr lang="en-IN" sz="3000" b="1" dirty="0"/>
              <a:t>080 x 1080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8BA9A1-6A77-2EE0-4079-AD2386C012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4975" y="784416"/>
            <a:ext cx="4716238" cy="4716238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441816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4075CE-9098-B76E-9605-1146392FE2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35541E-50F4-2E5B-5C04-90E996BAF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7913"/>
          </a:xfrm>
        </p:spPr>
        <p:txBody>
          <a:bodyPr>
            <a:normAutofit/>
          </a:bodyPr>
          <a:lstStyle/>
          <a:p>
            <a:pPr algn="ctr"/>
            <a:r>
              <a:rPr lang="en-GB" sz="3000" b="1" dirty="0"/>
              <a:t>1080 x 1920</a:t>
            </a:r>
            <a:endParaRPr lang="en-IN" sz="3000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A2BC579-C278-4DB1-FCBB-4341CDE504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77502" y="910310"/>
            <a:ext cx="2834673" cy="50373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5A33AA2-6372-7BE6-CE4C-5B20B7D355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71862" y="908464"/>
            <a:ext cx="2836147" cy="50400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13195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EF80D3-BBEA-F3C9-98A0-DD83F3F5C8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2E05EC-E181-BBDE-ED6F-045B6FF36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7913"/>
          </a:xfrm>
        </p:spPr>
        <p:txBody>
          <a:bodyPr>
            <a:normAutofit/>
          </a:bodyPr>
          <a:lstStyle/>
          <a:p>
            <a:pPr algn="ctr"/>
            <a:r>
              <a:rPr lang="en-GB" sz="3000" b="1" dirty="0"/>
              <a:t>1200 x 628</a:t>
            </a:r>
            <a:endParaRPr lang="en-IN" sz="30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874F88A-BEEC-CED9-1A60-449017069D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263" y="1585818"/>
            <a:ext cx="4966822" cy="260127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D3CF5DB-5335-C565-F4FD-FE44931ED0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79618" y="1585818"/>
            <a:ext cx="4967219" cy="2601483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63496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B56E7C-303C-6AF7-E3B5-D1353C5B18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5B03E-7983-1300-6098-8927560BFB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>
                <a:latin typeface="Arial Black" panose="020B0A04020102020204" pitchFamily="34" charset="0"/>
              </a:rPr>
              <a:t>Option 1</a:t>
            </a:r>
            <a:endParaRPr lang="en-IN" b="1" dirty="0">
              <a:latin typeface="Arial Black" panose="020B0A040201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6532C8-BD3D-517A-8EEA-401A069E838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842516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902ABE-8886-AB7D-C859-23DFD26A99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D36AF2-A5F6-F540-33DF-E7B2AAD329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7913"/>
          </a:xfrm>
        </p:spPr>
        <p:txBody>
          <a:bodyPr>
            <a:normAutofit/>
          </a:bodyPr>
          <a:lstStyle/>
          <a:p>
            <a:pPr algn="ctr"/>
            <a:r>
              <a:rPr lang="en-GB" sz="3000" b="1" dirty="0"/>
              <a:t>Animation Ref</a:t>
            </a:r>
            <a:endParaRPr lang="en-IN" sz="30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6784D6-B488-B16D-54B1-CA1657F4D6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1204" y="597913"/>
            <a:ext cx="6185170" cy="618517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261316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8EC080-179C-42FD-6B36-31C3DD6070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35A2D3B-6780-81E3-606F-01BC39D0EE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7911" y="787078"/>
            <a:ext cx="4715757" cy="471139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1513136-92BB-3D57-2144-BD2F8445B7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7913"/>
          </a:xfrm>
        </p:spPr>
        <p:txBody>
          <a:bodyPr>
            <a:normAutofit/>
          </a:bodyPr>
          <a:lstStyle/>
          <a:p>
            <a:pPr algn="ctr"/>
            <a:r>
              <a:rPr lang="en-GB" sz="3000" b="1" dirty="0"/>
              <a:t>1</a:t>
            </a:r>
            <a:r>
              <a:rPr lang="en-IN" sz="3000" b="1" dirty="0"/>
              <a:t>080 x 1080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90D43B-EBCD-31B3-6EDD-9EFD67D76D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4975" y="786597"/>
            <a:ext cx="4716238" cy="471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6962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6C069-055C-E1C5-DCC6-155930668A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982585-D9A4-9002-00C6-E3AD46A08B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7913"/>
          </a:xfrm>
        </p:spPr>
        <p:txBody>
          <a:bodyPr>
            <a:normAutofit/>
          </a:bodyPr>
          <a:lstStyle/>
          <a:p>
            <a:pPr algn="ctr"/>
            <a:r>
              <a:rPr lang="en-GB" sz="3000" b="1" dirty="0"/>
              <a:t>1080 x 1920</a:t>
            </a:r>
            <a:endParaRPr lang="en-IN" sz="3000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AD824D9-4925-173E-F81C-FCACD75690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77502" y="910310"/>
            <a:ext cx="2834673" cy="50373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DD7703C-7B36-F709-5616-1124651455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71862" y="908464"/>
            <a:ext cx="2836147" cy="50400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539143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1ACA93-9E7A-D24F-7D30-E7F99F1D3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822880-D50C-A24F-7959-F0141FB021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7913"/>
          </a:xfrm>
        </p:spPr>
        <p:txBody>
          <a:bodyPr>
            <a:normAutofit/>
          </a:bodyPr>
          <a:lstStyle/>
          <a:p>
            <a:pPr algn="ctr"/>
            <a:r>
              <a:rPr lang="en-GB" sz="3000" b="1" dirty="0"/>
              <a:t>1200 x 628</a:t>
            </a:r>
            <a:endParaRPr lang="en-IN" sz="30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577096-A5D8-B793-96D6-7A0BF1A329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263" y="1585818"/>
            <a:ext cx="4966822" cy="26012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758FF11-E7C8-C174-39CE-6B562697C5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79618" y="1585818"/>
            <a:ext cx="4967219" cy="2601483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182135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FD9AE2-D2DF-6B58-97F0-F5C08EAB70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DF9E09-7F0C-A414-26CD-FCF33EC5DD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>
                <a:latin typeface="Arial Black" panose="020B0A04020102020204" pitchFamily="34" charset="0"/>
              </a:rPr>
              <a:t>Option 2</a:t>
            </a:r>
            <a:endParaRPr lang="en-IN" b="1" dirty="0">
              <a:latin typeface="Arial Black" panose="020B0A040201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036276-1894-5423-CB63-04C4BC20E13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8264857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354D14-80B3-25ED-E7F2-B817B71A1A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ACC0BC-C41C-E03E-4755-5DB1A701EF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7913"/>
          </a:xfrm>
        </p:spPr>
        <p:txBody>
          <a:bodyPr>
            <a:normAutofit/>
          </a:bodyPr>
          <a:lstStyle/>
          <a:p>
            <a:pPr algn="ctr"/>
            <a:r>
              <a:rPr lang="en-GB" sz="3000" b="1" dirty="0"/>
              <a:t>Animation Ref</a:t>
            </a:r>
            <a:endParaRPr lang="en-IN" sz="3000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AF3952-4A98-BAAB-6F9A-3B30369558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3186" y="597912"/>
            <a:ext cx="6184800" cy="61848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156806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63</Words>
  <Application>Microsoft Office PowerPoint</Application>
  <PresentationFormat>Widescreen</PresentationFormat>
  <Paragraphs>24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Arial Black</vt:lpstr>
      <vt:lpstr>Calibri</vt:lpstr>
      <vt:lpstr>Calibri Light</vt:lpstr>
      <vt:lpstr>Office Theme</vt:lpstr>
      <vt:lpstr>April Acq</vt:lpstr>
      <vt:lpstr>Plat Charge</vt:lpstr>
      <vt:lpstr>Option 1</vt:lpstr>
      <vt:lpstr>Animation Ref</vt:lpstr>
      <vt:lpstr>1080 x 1080</vt:lpstr>
      <vt:lpstr>1080 x 1920</vt:lpstr>
      <vt:lpstr>1200 x 628</vt:lpstr>
      <vt:lpstr>Option 2</vt:lpstr>
      <vt:lpstr>Animation Ref</vt:lpstr>
      <vt:lpstr>1080 x 1080</vt:lpstr>
      <vt:lpstr>1080 x 1920</vt:lpstr>
      <vt:lpstr>1200 x 628</vt:lpstr>
      <vt:lpstr>Plat Reserve</vt:lpstr>
      <vt:lpstr>Option 1</vt:lpstr>
      <vt:lpstr>Animation Ref</vt:lpstr>
      <vt:lpstr>1080 x 1080</vt:lpstr>
      <vt:lpstr>1080 x 1920</vt:lpstr>
      <vt:lpstr>1200 x 628</vt:lpstr>
      <vt:lpstr>Option 2</vt:lpstr>
      <vt:lpstr>Animation Ref</vt:lpstr>
      <vt:lpstr>1080 x 1080</vt:lpstr>
      <vt:lpstr>1080 x 1920</vt:lpstr>
      <vt:lpstr>1200 x 628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Bhagyashree</dc:creator>
  <cp:lastModifiedBy>Bhagyashree</cp:lastModifiedBy>
  <cp:revision>12</cp:revision>
  <dcterms:created xsi:type="dcterms:W3CDTF">2026-05-06T13:19:11Z</dcterms:created>
  <dcterms:modified xsi:type="dcterms:W3CDTF">2026-05-06T15:06:08Z</dcterms:modified>
</cp:coreProperties>
</file>